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39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0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7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11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6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68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2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14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1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9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11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87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FC8D-8303-4849-8BE4-5DA9B0904954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FD8B-32AB-42CD-89DB-775AE49800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6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Eksterina\Desktop\титулы\Правила безопас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ksterina\Desktop\безопасность на дороге\s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5" y="228391"/>
            <a:ext cx="9144875" cy="64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играй на проезжей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части!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ksterina\Desktop\безопасность на дороге\0011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4" y="4829"/>
            <a:ext cx="5279535" cy="356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ksterina\Desktop\безопасность на дороге\c1534d3aba5824bb5b7748ee7a419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536" y="3201785"/>
            <a:ext cx="5300464" cy="36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3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Переходи проезжую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пешеходному переходу!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Eksterina\Desktop\безопасность на дороге\208-7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2970"/>
            <a:ext cx="5817903" cy="39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ksterina\Desktop\безопасность на дороге\2705_html_m7cd76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87492"/>
            <a:ext cx="4862411" cy="33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3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транспорте: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ержись за поручни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отвлекай водителя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вставай ногами на сиденья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сиди на ступенях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ksterina\Desktop\безопасность на дороге\0028-039-Dvizhenie-avtomobi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480" y="5261"/>
            <a:ext cx="6768752" cy="47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6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поведения на улице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Не подходи на улице к незнакомцам!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Eksterina\Desktop\безопасность на улице\hello_html_m6ecc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764704"/>
            <a:ext cx="4786082" cy="296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ksterina\Desktop\безопасность на улице\hello_html_m310907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7052"/>
            <a:ext cx="4692530" cy="28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Eksterina\Desktop\безопасность на улице\hello_html_6e624b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766" y="3731284"/>
            <a:ext cx="7135633" cy="27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993" y="1469896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трогай незнакомые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предметы на улице                           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занимайся экстримом-                                                               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опасно!                                                                   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Eksterina\Desktop\безопасность на улице\06lab5vph1271397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09"/>
            <a:ext cx="4881793" cy="37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ksterina\Desktop\безопасность на улице\07lab5vph1271397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803" y="3356992"/>
            <a:ext cx="4855197" cy="348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7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352" y="19168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дразни собак!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Eksterina\Desktop\безопасность на улице\lj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6" y="116632"/>
            <a:ext cx="4958284" cy="65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Eksterina\Desktop\безопасность на улице\hello_html_m7cb702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152" y="116632"/>
            <a:ext cx="4223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Eksterina\Desktop\безопасность на улице\4e350dc84b2893eeeb0772b8ad0208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89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1743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ходите по льду, особенно весной, это может быть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опасно!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Eksterina\Desktop\безопасность на улице\intilliektual-no-sportivnaia-ighra-kriestiki-noliki_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463"/>
            <a:ext cx="8568952" cy="5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поведения на природе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ешь незнакомые ягоды           Не стой во время грозы под деревом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собирай незнакомые грибы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Eksterina\Desktop\безопасость на природе\122338-4b5a4-41426889-m750x740-u2f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53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Ознакомить родителей и детей с основными правилами          основ безопасности жизнедеятельности.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важнейшие алгоритмы восприятия и действия, которые лежат в основе безопасного поведения ребенка.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аучить детей ориентироваться в окружающей его обстановке и уметь оценивать отдельные элементы обстановки с точки зрения «опасно»- «не опасно».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богатить знания родителей о безопасности жизнедеятельности ребенка в различных ситуациях.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6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9153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порти деревья! Им больно!             Не трогай змей!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Eksterina\Desktop\безопасость на природе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51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38" y="198884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носи головной убор и защищай кожу от солнца, можно получить «солнечный удар» и ожоги солнечными лучами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Eksterina\Desktop\безопасость на природе\p155_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602" y="116632"/>
            <a:ext cx="743995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0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Безопасное поведение в детском саду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340" y="2332037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Не набивай рот едой и не разговаривай во время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еды, можешь подавиться!</a:t>
            </a:r>
          </a:p>
        </p:txBody>
      </p:sp>
      <p:pic>
        <p:nvPicPr>
          <p:cNvPr id="20483" name="Picture 3" descr="C:\Users\Eksterina\Desktop\безопасность в саду\57a87dc90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19275" cy="448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0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ksterina\Desktop\безопасность в саду\56601e6c4a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28" y="25121"/>
            <a:ext cx="5281948" cy="32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Eksterina\Desktop\безопасность в саду\c8eb9c47ce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08871"/>
            <a:ext cx="5616624" cy="34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75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ksterina\Desktop\безопасность в саду\70366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90"/>
            <a:ext cx="56483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Eksterina\Desktop\безопасность в саду\hello_html_661e6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2419"/>
            <a:ext cx="5868144" cy="34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2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Eksterina\Desktop\безопасность в саду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9038"/>
            <a:ext cx="9144000" cy="61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ksterina\Desktop\титулы\IMG_20170125_210457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5311"/>
            <a:ext cx="5228788" cy="68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97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20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посмотрим,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каким правилам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безопасного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поведения 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различных жизненных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ситуациях мы можем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научить наших детей.</a:t>
            </a:r>
          </a:p>
        </p:txBody>
      </p:sp>
      <p:pic>
        <p:nvPicPr>
          <p:cNvPr id="25602" name="Picture 2" descr="C:\Users\Eksterina\Desktop\титулы\обсудите с детьми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787"/>
            <a:ext cx="4752528" cy="6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Правила безопасного поведения дома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разговаривай с незнакомцами             не открывай посторонним дверь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телефону</a:t>
            </a:r>
          </a:p>
        </p:txBody>
      </p:sp>
      <p:pic>
        <p:nvPicPr>
          <p:cNvPr id="3074" name="Picture 2" descr="C:\Users\Eksterina\Desktop\Безопасность дома\bf0-hello_html_m64ef3b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0" y="1268759"/>
            <a:ext cx="3744417" cy="37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ksterina\Desktop\Безопасность дома\IxaznIV8V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112" y="1258289"/>
            <a:ext cx="3748789" cy="37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5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ksterina\Desktop\Безопасность дома\hello_html_4c6c57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20" y="200024"/>
            <a:ext cx="4492807" cy="31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ksterina\Desktop\Безопасность дома\hello_html_m7e751b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49298"/>
            <a:ext cx="4535353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ksterina\Desktop\Безопасность дома\aZgBKrFrYv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9298"/>
            <a:ext cx="4455158" cy="3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ksterina\Desktop\Безопасность дома\a6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935" y="200023"/>
            <a:ext cx="4851643" cy="31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73" y="184482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не играй с водой           и                 с острыми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ksterina\Desktop\Безопасность дома\hello_html_m6ba560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84124"/>
            <a:ext cx="4488968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ksterina\Desktop\Безопасность дома\hello_html_5c99f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4124"/>
            <a:ext cx="4250476" cy="4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1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ksterina\Desktop\Безопасность дом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" y="116632"/>
            <a:ext cx="5100293" cy="353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ksterina\Desktop\Безопасность дома\hello_html_m4bcd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549" y="3284983"/>
            <a:ext cx="4950451" cy="35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1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48702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свешивайся с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балкона</a:t>
            </a:r>
            <a:endParaRPr lang="ru-RU" dirty="0"/>
          </a:p>
        </p:txBody>
      </p:sp>
      <p:pic>
        <p:nvPicPr>
          <p:cNvPr id="7170" name="Picture 2" descr="C:\Users\Eksterina\Desktop\Безопасность дома\0w4crpa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53186" cy="505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ksterina\Desktop\Безопасность дома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830" y="3111684"/>
            <a:ext cx="5520355" cy="37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играй со спичками!       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опасно!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C:\Users\Eksterina\Desktop\Безопасность дома\207-1-kartinki-po-bzhd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047" y="3212976"/>
            <a:ext cx="5505645" cy="36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ksterina\Desktop\Безопасность дома\87-9-kartinki-bezopasnost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" y="1"/>
            <a:ext cx="4770721" cy="46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5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287</Words>
  <Application>Microsoft Office PowerPoint</Application>
  <PresentationFormat>Экран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     Цель:      Ознакомить родителей и детей с основными правилами          основ безопасности жизнедеятельности.</vt:lpstr>
      <vt:lpstr>Слайд 3</vt:lpstr>
      <vt:lpstr>Правила безопасного поведения дома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Правила поведения на улице</vt:lpstr>
      <vt:lpstr>Слайд 15</vt:lpstr>
      <vt:lpstr>Слайд 16</vt:lpstr>
      <vt:lpstr>Слайд 17</vt:lpstr>
      <vt:lpstr>Слайд 18</vt:lpstr>
      <vt:lpstr>Правила поведения на природе</vt:lpstr>
      <vt:lpstr>Слайд 20</vt:lpstr>
      <vt:lpstr>Слайд 21</vt:lpstr>
      <vt:lpstr>Безопасное поведение в детском саду</vt:lpstr>
      <vt:lpstr>Слайд 23</vt:lpstr>
      <vt:lpstr>Слайд 24</vt:lpstr>
      <vt:lpstr>Слайд 25</vt:lpstr>
      <vt:lpstr>Слайд 26</vt:lpstr>
      <vt:lpstr>Слайд 27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Enigma</dc:creator>
  <cp:lastModifiedBy>7</cp:lastModifiedBy>
  <cp:revision>17</cp:revision>
  <dcterms:created xsi:type="dcterms:W3CDTF">2018-10-21T10:24:11Z</dcterms:created>
  <dcterms:modified xsi:type="dcterms:W3CDTF">2021-10-19T13:44:02Z</dcterms:modified>
</cp:coreProperties>
</file>